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3" r:id="rId4"/>
    <p:sldId id="264" r:id="rId5"/>
    <p:sldId id="260" r:id="rId6"/>
    <p:sldId id="265" r:id="rId7"/>
    <p:sldId id="266" r:id="rId8"/>
    <p:sldId id="267" r:id="rId9"/>
    <p:sldId id="261" r:id="rId10"/>
    <p:sldId id="268" r:id="rId11"/>
    <p:sldId id="269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photoAlbum layout="2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8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1" autoAdjust="0"/>
  </p:normalViewPr>
  <p:slideViewPr>
    <p:cSldViewPr>
      <p:cViewPr varScale="1">
        <p:scale>
          <a:sx n="92" d="100"/>
          <a:sy n="92" d="100"/>
        </p:scale>
        <p:origin x="108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AB6B-DA14-4AEC-8950-39C33BDB125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D258B-0250-4014-A138-8AE342957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1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258B-0250-4014-A138-8AE3429570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3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7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5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0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4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B18B-C81E-4621-ABA8-452C3843147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4AA1D-5549-420D-B3D9-19CF5649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13672"/>
            <a:ext cx="4071937" cy="3881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2438400"/>
            <a:ext cx="4071937" cy="3881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298609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95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4495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72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চিত্র-মৌমাছি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56" y="914400"/>
            <a:ext cx="4358244" cy="367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476794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চিত্র-আরশোলা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5800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৬) আরথ্রোপোডা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1070"/>
            <a:ext cx="4111831" cy="344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315" y="469867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চিত্র-শামুক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8375" y="465908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চিত্র-তারামাছ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মলাস্কা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2917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৮ )</a:t>
            </a:r>
            <a:r>
              <a:rPr lang="bn-BD" sz="3200" dirty="0" smtClean="0"/>
              <a:t>একাইনোর্ডামাটা</a:t>
            </a:r>
            <a:endParaRPr lang="en-AU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43000"/>
            <a:ext cx="2962913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7526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কর্ম পত্র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-২- (জোড়ায় কাজ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	)			সময়-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মিনিট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প্রনি জগতের সব চেয়ে বৃহত্তম পর্বের নাম কী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পেশি বহুল পা দিয়ে চলাচল করে এরকম দুইটি প্রানির নাম লিখ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কোন পর্বে সকল প্রানি সামুদ্রিক এদের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লিখ ?</a:t>
            </a:r>
          </a:p>
        </p:txBody>
      </p:sp>
    </p:spTree>
    <p:extLst>
      <p:ext uri="{BB962C8B-B14F-4D97-AF65-F5344CB8AC3E}">
        <p14:creationId xmlns:p14="http://schemas.microsoft.com/office/powerpoint/2010/main" val="30896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077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উত্তর মিলিয়ে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নাও-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প্রানি জগতের বৃহত্তম পর্বের নাম  আরথ্রোপোডা।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ঝিনুক ও শামুক পেশি বহুল পা দিয়ে চলাচল করে 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একাইনোর্ডামাটা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পর্বের সকল প্রানি সামুদ্রিক ।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4" y="3697124"/>
            <a:ext cx="3575737" cy="2618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7" y="746941"/>
            <a:ext cx="2312021" cy="2029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3530396"/>
            <a:ext cx="3200400" cy="2849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3882" y="76200"/>
            <a:ext cx="2348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368" y="491698"/>
            <a:ext cx="2412623" cy="2199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029634"/>
            <a:ext cx="210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এটি কোন র্পবের প্রাণী?           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2706469"/>
            <a:ext cx="181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উপরের </a:t>
            </a:r>
            <a:r>
              <a:rPr lang="bn-BD" dirty="0"/>
              <a:t>প্রাণীর </a:t>
            </a:r>
            <a:r>
              <a:rPr lang="bn-BD" dirty="0" smtClean="0"/>
              <a:t>বাসস্থান কোথায়?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475418"/>
            <a:ext cx="283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শামুক কোন </a:t>
            </a:r>
            <a:r>
              <a:rPr lang="bn-BD" dirty="0"/>
              <a:t>র্পবের প্রাণী?  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639553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উপরের প্রাণী স্বভাব কেমন 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01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899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কাজঃ       </a:t>
            </a:r>
          </a:p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য়েকটি র্পবের প্রাণীর চিত্র আঁক এবং </a:t>
            </a:r>
            <a:r>
              <a:rPr lang="bn-BD" sz="6600" u="sng" dirty="0"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বাসস্থান লিখ।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43457"/>
            <a:ext cx="8458200" cy="5286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152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 </a:t>
            </a:r>
            <a:r>
              <a:rPr lang="bn-BD" sz="6000" dirty="0" smtClean="0"/>
              <a:t>     ধন্যবাদ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12640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61636"/>
            <a:ext cx="36923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খন্দকার আব্দুল্লাহ  আল মামুন 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বানিয়ারা উচ্চ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টাংগাইল।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788921" y="76200"/>
            <a:ext cx="427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/>
              </a:rPr>
              <a:t>সম্পাদনা ঃ</a:t>
            </a:r>
            <a:endParaRPr lang="en-AU" sz="4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5829" y="1309255"/>
            <a:ext cx="4191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/>
              </a:rPr>
              <a:t>মিরানা মোস্তফা</a:t>
            </a:r>
          </a:p>
          <a:p>
            <a:endParaRPr lang="bn-BD" dirty="0">
              <a:latin typeface="NikoshBAN"/>
            </a:endParaRPr>
          </a:p>
          <a:p>
            <a:r>
              <a:rPr lang="bn-BD" sz="2800" dirty="0" smtClean="0">
                <a:latin typeface="NikoshBAN"/>
              </a:rPr>
              <a:t>সহকারী  শিক্ষক</a:t>
            </a:r>
          </a:p>
          <a:p>
            <a:r>
              <a:rPr lang="bn-BD" sz="2800" dirty="0" smtClean="0">
                <a:latin typeface="NikoshBAN"/>
              </a:rPr>
              <a:t>রহমতুল্লাহ মডেল হাই স্কুল </a:t>
            </a:r>
            <a:r>
              <a:rPr lang="bn-BD" sz="2800" dirty="0">
                <a:latin typeface="NikoshBAN"/>
              </a:rPr>
              <a:t>,</a:t>
            </a:r>
            <a:r>
              <a:rPr lang="bn-BD" sz="2800" dirty="0" smtClean="0">
                <a:latin typeface="NikoshBAN"/>
              </a:rPr>
              <a:t>লালবাগ </a:t>
            </a:r>
            <a:endParaRPr lang="bn-BD" sz="2800" dirty="0">
              <a:latin typeface="NikoshBAN"/>
            </a:endParaRPr>
          </a:p>
          <a:p>
            <a:r>
              <a:rPr lang="bn-BD" sz="2800" dirty="0" smtClean="0">
                <a:latin typeface="NikoshBAN"/>
              </a:rPr>
              <a:t>ঢাকা।</a:t>
            </a:r>
          </a:p>
          <a:p>
            <a:endParaRPr lang="bn-BD" dirty="0">
              <a:latin typeface="NikoshBAN"/>
            </a:endParaRPr>
          </a:p>
          <a:p>
            <a:endParaRPr lang="bn-BD" dirty="0" smtClean="0">
              <a:latin typeface="NikoshBAN"/>
            </a:endParaRPr>
          </a:p>
          <a:p>
            <a:endParaRPr lang="en-AU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174" y="4118438"/>
            <a:ext cx="5181136" cy="27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14748"/>
            <a:ext cx="3181390" cy="2740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3344504"/>
            <a:ext cx="3079790" cy="244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0"/>
            <a:ext cx="2832693" cy="26532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74" y="3303638"/>
            <a:ext cx="2965994" cy="25301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6051" y="3303638"/>
            <a:ext cx="2743200" cy="24425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54326" y="5943600"/>
            <a:ext cx="715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চিত্র-বিভিন্ন প্রকার অমেরুদন্ডি প্রানি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74" y="0"/>
            <a:ext cx="2961314" cy="26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09800"/>
            <a:ext cx="90678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শিরোনামঃ-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প্রানিদের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স্বভাব,বাসস্থান।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991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অমেরুদন্ডি প্রানির  পর্বগুলোর নাম বলতে পারবে 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অমেরুদন্ডি প্রাণীর প্রতিটি পর্বের স্বভাবের  ব্যাখ্যা করতে পারবে।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অমেরুদন্ডি প্রাণীর পর্বগুলির বাসস্থান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সর্ম্পকে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বিশ্লেষণ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1" y="5410200"/>
            <a:ext cx="250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চিত্র-স্কাইফা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392994"/>
            <a:ext cx="282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চিত্র-হাইড্রা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6934" y="155480"/>
            <a:ext cx="214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6206" y="19235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9" y="1044795"/>
            <a:ext cx="3962400" cy="3804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8" y="3409952"/>
            <a:ext cx="57143" cy="38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8" y="3562352"/>
            <a:ext cx="57143" cy="38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862" y="3403617"/>
            <a:ext cx="76275" cy="50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8" y="3714752"/>
            <a:ext cx="57143" cy="38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76" y="3419476"/>
            <a:ext cx="19048" cy="19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931" y="3409963"/>
            <a:ext cx="38138" cy="380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41" y="853534"/>
            <a:ext cx="2828633" cy="33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92811"/>
            <a:ext cx="37338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578317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চিত্র-যকৃত কৃমি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4648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৩)প্লাটিহেলমিনথেস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59828"/>
            <a:ext cx="4219575" cy="36814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TextBox 3"/>
          <p:cNvSpPr txBox="1"/>
          <p:nvPr/>
        </p:nvSpPr>
        <p:spPr>
          <a:xfrm>
            <a:off x="990600" y="5181600"/>
            <a:ext cx="312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চিত্র-গোল কৃমি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105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চিত্র-কেচো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699" y="380801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মাটোডা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100" y="35188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৫) এনিলিডা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1" y="1371600"/>
            <a:ext cx="40494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898" y="762000"/>
            <a:ext cx="92205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কর্ম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পত্রঃ ১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কাজ)		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  ১০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 অমেরুদন্ডি প্রানির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পর্বের নাম লিখ।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পরিফেরা পর্বের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প্রাণীর স্বভাব সমূহ লিখ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গোলকৃমির দুইটি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আক।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জোক কোন পর্বের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প্রানী ? এর বাসস্থান সর্ম্পকে লিখ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189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169</cp:revision>
  <dcterms:created xsi:type="dcterms:W3CDTF">2015-09-01T16:17:43Z</dcterms:created>
  <dcterms:modified xsi:type="dcterms:W3CDTF">2015-11-05T08:26:42Z</dcterms:modified>
</cp:coreProperties>
</file>